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  <p:sldId id="267" r:id="rId5"/>
    <p:sldId id="258" r:id="rId6"/>
    <p:sldId id="260" r:id="rId7"/>
    <p:sldId id="262" r:id="rId8"/>
    <p:sldId id="261" r:id="rId9"/>
    <p:sldId id="259" r:id="rId10"/>
    <p:sldId id="256" r:id="rId11"/>
    <p:sldId id="257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08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4F6B-4653-46C8-81B5-E21D40055921}" type="datetimeFigureOut">
              <a:rPr lang="fr-FR" smtClean="0"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2B29-721F-45D5-9F46-4E8A242ED53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8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IMG_3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62039" y="1238236"/>
            <a:ext cx="6572298" cy="43815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8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7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8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8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8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54493" y="1200546"/>
            <a:ext cx="67889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IMG_3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IMG_38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0</Words>
  <Application>Microsoft Office PowerPoint</Application>
  <PresentationFormat>Affichage à l'écran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Ecole Privée Direction</dc:creator>
  <cp:lastModifiedBy>Ecole Privée Direction</cp:lastModifiedBy>
  <cp:revision>12</cp:revision>
  <dcterms:created xsi:type="dcterms:W3CDTF">2023-06-12T11:45:58Z</dcterms:created>
  <dcterms:modified xsi:type="dcterms:W3CDTF">2023-06-12T15:41:18Z</dcterms:modified>
</cp:coreProperties>
</file>